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letter"/>
  <p:notesSz cx="7102475" cy="93694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D5D5D5"/>
    <a:srgbClr val="6D356D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-1500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0C58-C57B-443F-B645-E1287085186B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63C52-292E-4ACE-9215-1361ABBB0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27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0C58-C57B-443F-B645-E1287085186B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63C52-292E-4ACE-9215-1361ABBB0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091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0C58-C57B-443F-B645-E1287085186B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63C52-292E-4ACE-9215-1361ABBB0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61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0C58-C57B-443F-B645-E1287085186B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63C52-292E-4ACE-9215-1361ABBB0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62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0C58-C57B-443F-B645-E1287085186B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63C52-292E-4ACE-9215-1361ABBB0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201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0C58-C57B-443F-B645-E1287085186B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63C52-292E-4ACE-9215-1361ABBB0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0C58-C57B-443F-B645-E1287085186B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63C52-292E-4ACE-9215-1361ABBB0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19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0C58-C57B-443F-B645-E1287085186B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63C52-292E-4ACE-9215-1361ABBB0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70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0C58-C57B-443F-B645-E1287085186B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63C52-292E-4ACE-9215-1361ABBB0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61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0C58-C57B-443F-B645-E1287085186B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63C52-292E-4ACE-9215-1361ABBB0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803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0C58-C57B-443F-B645-E1287085186B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63C52-292E-4ACE-9215-1361ABBB0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36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F0C58-C57B-443F-B645-E1287085186B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63C52-292E-4ACE-9215-1361ABBB0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03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 txBox="1">
            <a:spLocks/>
          </p:cNvSpPr>
          <p:nvPr/>
        </p:nvSpPr>
        <p:spPr>
          <a:xfrm>
            <a:off x="892630" y="179926"/>
            <a:ext cx="6455228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accent3">
                    <a:lumMod val="50000"/>
                  </a:schemeClr>
                </a:solidFill>
                <a:latin typeface="Imprint MT Shadow" panose="04020605060303030202" pitchFamily="82" charset="0"/>
              </a:rPr>
              <a:t>Classic Acres</a:t>
            </a:r>
            <a:r>
              <a:rPr lang="en-US" sz="1500" dirty="0">
                <a:solidFill>
                  <a:schemeClr val="accent3">
                    <a:lumMod val="50000"/>
                  </a:schemeClr>
                </a:solidFill>
                <a:latin typeface="Imprint MT Shadow" panose="04020605060303030202" pitchFamily="82" charset="0"/>
              </a:rPr>
              <a:t>		</a:t>
            </a:r>
            <a:br>
              <a:rPr lang="en-US" sz="1500" dirty="0">
                <a:solidFill>
                  <a:schemeClr val="accent3">
                    <a:lumMod val="50000"/>
                  </a:schemeClr>
                </a:solidFill>
                <a:latin typeface="Imprint MT Shadow" panose="04020605060303030202" pitchFamily="82" charset="0"/>
              </a:rPr>
            </a:br>
            <a:r>
              <a:rPr lang="en-US" sz="1500" dirty="0">
                <a:solidFill>
                  <a:schemeClr val="accent3">
                    <a:lumMod val="50000"/>
                  </a:schemeClr>
                </a:solidFill>
                <a:latin typeface="Imprint MT Shadow" panose="04020605060303030202" pitchFamily="82" charset="0"/>
              </a:rPr>
              <a:t>	Hunter/Jumper Show   April </a:t>
            </a:r>
            <a:r>
              <a:rPr lang="en-US" sz="1500" dirty="0" smtClean="0">
                <a:solidFill>
                  <a:schemeClr val="accent3">
                    <a:lumMod val="50000"/>
                  </a:schemeClr>
                </a:solidFill>
                <a:latin typeface="Imprint MT Shadow" panose="04020605060303030202" pitchFamily="82" charset="0"/>
              </a:rPr>
              <a:t>23, </a:t>
            </a:r>
            <a:r>
              <a:rPr lang="en-US" sz="1500" dirty="0">
                <a:solidFill>
                  <a:schemeClr val="accent3">
                    <a:lumMod val="50000"/>
                  </a:schemeClr>
                </a:solidFill>
                <a:latin typeface="Imprint MT Shadow" panose="04020605060303030202" pitchFamily="82" charset="0"/>
              </a:rPr>
              <a:t>2016</a:t>
            </a:r>
            <a:endParaRPr lang="en-US" sz="3000" dirty="0">
              <a:solidFill>
                <a:schemeClr val="accent3">
                  <a:lumMod val="50000"/>
                </a:schemeClr>
              </a:solidFill>
              <a:latin typeface="Imprint MT Shadow" panose="04020605060303030202" pitchFamily="8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849" y="-46105"/>
            <a:ext cx="1002491" cy="10024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535" y="10008"/>
            <a:ext cx="1083032" cy="79877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585853" y="84526"/>
            <a:ext cx="1230090" cy="8718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350" dirty="0"/>
              <a:t>Child/Adult</a:t>
            </a:r>
          </a:p>
        </p:txBody>
      </p:sp>
      <p:sp>
        <p:nvSpPr>
          <p:cNvPr id="8" name="Rectangle 7"/>
          <p:cNvSpPr/>
          <p:nvPr/>
        </p:nvSpPr>
        <p:spPr>
          <a:xfrm>
            <a:off x="7946567" y="84526"/>
            <a:ext cx="1110343" cy="8718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350" dirty="0"/>
              <a:t>Entry #</a:t>
            </a:r>
          </a:p>
        </p:txBody>
      </p:sp>
      <p:sp>
        <p:nvSpPr>
          <p:cNvPr id="9" name="Rectangle 8"/>
          <p:cNvSpPr/>
          <p:nvPr/>
        </p:nvSpPr>
        <p:spPr>
          <a:xfrm>
            <a:off x="5273995" y="84526"/>
            <a:ext cx="1230090" cy="8718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350" dirty="0"/>
              <a:t>Horse For Sale?</a:t>
            </a:r>
          </a:p>
        </p:txBody>
      </p:sp>
      <p:sp>
        <p:nvSpPr>
          <p:cNvPr id="10" name="Rectangle 9"/>
          <p:cNvSpPr/>
          <p:nvPr/>
        </p:nvSpPr>
        <p:spPr>
          <a:xfrm>
            <a:off x="5527468" y="417535"/>
            <a:ext cx="7560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Y / N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487617"/>
              </p:ext>
            </p:extLst>
          </p:nvPr>
        </p:nvGraphicFramePr>
        <p:xfrm>
          <a:off x="14478" y="1114178"/>
          <a:ext cx="9100494" cy="3410541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036921">
                  <a:extLst>
                    <a:ext uri="{9D8B030D-6E8A-4147-A177-3AD203B41FA5}">
                      <a16:colId xmlns="" xmlns:a16="http://schemas.microsoft.com/office/drawing/2014/main" val="1177554081"/>
                    </a:ext>
                  </a:extLst>
                </a:gridCol>
                <a:gridCol w="3036921">
                  <a:extLst>
                    <a:ext uri="{9D8B030D-6E8A-4147-A177-3AD203B41FA5}">
                      <a16:colId xmlns="" xmlns:a16="http://schemas.microsoft.com/office/drawing/2014/main" val="4095431311"/>
                    </a:ext>
                  </a:extLst>
                </a:gridCol>
                <a:gridCol w="1239361">
                  <a:extLst>
                    <a:ext uri="{9D8B030D-6E8A-4147-A177-3AD203B41FA5}">
                      <a16:colId xmlns="" xmlns:a16="http://schemas.microsoft.com/office/drawing/2014/main" val="2666124734"/>
                    </a:ext>
                  </a:extLst>
                </a:gridCol>
                <a:gridCol w="1787291">
                  <a:extLst>
                    <a:ext uri="{9D8B030D-6E8A-4147-A177-3AD203B41FA5}">
                      <a16:colId xmlns="" xmlns:a16="http://schemas.microsoft.com/office/drawing/2014/main" val="754774054"/>
                    </a:ext>
                  </a:extLst>
                </a:gridCol>
              </a:tblGrid>
              <a:tr h="378949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Horse</a:t>
                      </a:r>
                      <a:r>
                        <a:rPr lang="en-US" sz="1050" baseline="0" dirty="0" smtClean="0"/>
                        <a:t> Name</a:t>
                      </a:r>
                      <a:endParaRPr lang="en-US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Pony Size</a:t>
                      </a:r>
                      <a:endParaRPr lang="en-US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Coggins Date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3344883890"/>
                  </a:ext>
                </a:extLst>
              </a:tr>
              <a:tr h="378949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Rider #1 Name</a:t>
                      </a:r>
                      <a:endParaRPr lang="en-US" sz="1050" dirty="0"/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Email</a:t>
                      </a:r>
                      <a:endParaRPr lang="en-US" sz="1050" dirty="0"/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DOB</a:t>
                      </a:r>
                      <a:endParaRPr lang="en-US" sz="1050" dirty="0"/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Signature</a:t>
                      </a:r>
                      <a:endParaRPr lang="en-US" sz="1050" dirty="0"/>
                    </a:p>
                  </a:txBody>
                  <a:tcPr marL="68580" marR="68580" marT="34290" marB="3429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00973013"/>
                  </a:ext>
                </a:extLst>
              </a:tr>
              <a:tr h="378949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Address</a:t>
                      </a:r>
                      <a:endParaRPr lang="en-US" sz="1050" dirty="0"/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City/State/Zip</a:t>
                      </a:r>
                      <a:endParaRPr lang="en-US" sz="1050" dirty="0"/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050" dirty="0" smtClean="0"/>
                        <a:t>Phone</a:t>
                      </a:r>
                      <a:endParaRPr lang="en-US" sz="1050" dirty="0"/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68580" marR="68580" marT="34290" marB="3429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67896212"/>
                  </a:ext>
                </a:extLst>
              </a:tr>
              <a:tr h="378949">
                <a:tc gridSpan="3">
                  <a:txBody>
                    <a:bodyPr/>
                    <a:lstStyle/>
                    <a:p>
                      <a:r>
                        <a:rPr lang="en-US" sz="1050" dirty="0" smtClean="0"/>
                        <a:t>Entries</a:t>
                      </a:r>
                      <a:endParaRPr lang="en-US" sz="1050" dirty="0"/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Child</a:t>
                      </a:r>
                      <a:r>
                        <a:rPr lang="en-US" sz="1050" baseline="0" dirty="0" smtClean="0"/>
                        <a:t> / Adult</a:t>
                      </a:r>
                      <a:endParaRPr lang="en-US" sz="1050" dirty="0" smtClean="0"/>
                    </a:p>
                  </a:txBody>
                  <a:tcPr marL="68580" marR="68580" marT="34290" marB="3429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17568040"/>
                  </a:ext>
                </a:extLst>
              </a:tr>
              <a:tr h="378949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Rider #2 Name</a:t>
                      </a:r>
                      <a:endParaRPr lang="en-US" sz="1050" dirty="0"/>
                    </a:p>
                  </a:txBody>
                  <a:tcPr marL="68580" marR="68580" marT="34290" marB="34290"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Email</a:t>
                      </a:r>
                      <a:endParaRPr lang="en-US" sz="1050" dirty="0"/>
                    </a:p>
                  </a:txBody>
                  <a:tcPr marL="68580" marR="68580" marT="34290" marB="34290"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DOB</a:t>
                      </a:r>
                      <a:endParaRPr lang="en-US" sz="1050" dirty="0"/>
                    </a:p>
                  </a:txBody>
                  <a:tcPr marL="68580" marR="68580" marT="34290" marB="34290"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Signature</a:t>
                      </a:r>
                      <a:endParaRPr lang="en-US" sz="1050" dirty="0"/>
                    </a:p>
                  </a:txBody>
                  <a:tcPr marL="68580" marR="68580" marT="34290" marB="34290" anchor="b">
                    <a:solidFill>
                      <a:srgbClr val="E2E2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6630088"/>
                  </a:ext>
                </a:extLst>
              </a:tr>
              <a:tr h="378949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Address</a:t>
                      </a:r>
                      <a:endParaRPr lang="en-US" sz="1050" dirty="0"/>
                    </a:p>
                  </a:txBody>
                  <a:tcPr marL="68580" marR="68580" marT="34290" marB="34290"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City/State/Zip</a:t>
                      </a:r>
                      <a:endParaRPr lang="en-US" sz="1050" dirty="0"/>
                    </a:p>
                  </a:txBody>
                  <a:tcPr marL="68580" marR="68580" marT="34290" marB="34290">
                    <a:solidFill>
                      <a:srgbClr val="E2E2E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050" dirty="0" smtClean="0"/>
                        <a:t>Phone</a:t>
                      </a:r>
                      <a:endParaRPr lang="en-US" sz="1050" dirty="0"/>
                    </a:p>
                  </a:txBody>
                  <a:tcPr marL="68580" marR="68580" marT="34290" marB="34290">
                    <a:solidFill>
                      <a:srgbClr val="E2E2E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68580" marR="68580" marT="34290" marB="34290" anchor="ctr">
                    <a:solidFill>
                      <a:srgbClr val="E2E2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6772"/>
                  </a:ext>
                </a:extLst>
              </a:tr>
              <a:tr h="378949">
                <a:tc gridSpan="3">
                  <a:txBody>
                    <a:bodyPr/>
                    <a:lstStyle/>
                    <a:p>
                      <a:r>
                        <a:rPr lang="en-US" sz="1050" dirty="0" smtClean="0"/>
                        <a:t>Entries</a:t>
                      </a:r>
                      <a:endParaRPr lang="en-US" sz="1050" dirty="0"/>
                    </a:p>
                  </a:txBody>
                  <a:tcPr marL="68580" marR="68580" marT="34290" marB="34290">
                    <a:solidFill>
                      <a:srgbClr val="E2E2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68580" marR="68580" marT="34290" marB="34290">
                    <a:solidFill>
                      <a:srgbClr val="E2E2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68580" marR="68580" marT="34290" marB="34290"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Child</a:t>
                      </a:r>
                      <a:r>
                        <a:rPr lang="en-US" sz="1050" baseline="0" dirty="0" smtClean="0"/>
                        <a:t> / Adult</a:t>
                      </a:r>
                      <a:endParaRPr lang="en-US" sz="1050" dirty="0" smtClean="0"/>
                    </a:p>
                  </a:txBody>
                  <a:tcPr marL="68580" marR="68580" marT="34290" marB="34290" anchor="ctr">
                    <a:solidFill>
                      <a:srgbClr val="E2E2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36224638"/>
                  </a:ext>
                </a:extLst>
              </a:tr>
              <a:tr h="378949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 Owner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dirty="0" smtClean="0"/>
                        <a:t>Name</a:t>
                      </a:r>
                      <a:endParaRPr lang="en-US" sz="1050" dirty="0"/>
                    </a:p>
                  </a:txBody>
                  <a:tcPr marL="68580" marR="68580" marT="34290" marB="34290"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Email</a:t>
                      </a:r>
                      <a:endParaRPr lang="en-US" sz="1050" dirty="0"/>
                    </a:p>
                  </a:txBody>
                  <a:tcPr marL="68580" marR="68580" marT="34290" marB="34290"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DOB</a:t>
                      </a:r>
                      <a:endParaRPr lang="en-US" sz="1050" dirty="0"/>
                    </a:p>
                  </a:txBody>
                  <a:tcPr marL="68580" marR="68580" marT="34290" marB="34290"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Signature</a:t>
                      </a:r>
                      <a:endParaRPr lang="en-US" sz="1050" dirty="0"/>
                    </a:p>
                  </a:txBody>
                  <a:tcPr marL="68580" marR="68580" marT="34290" marB="34290" anchor="b"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68545561"/>
                  </a:ext>
                </a:extLst>
              </a:tr>
              <a:tr h="378949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Address</a:t>
                      </a:r>
                      <a:endParaRPr lang="en-US" sz="1050" dirty="0"/>
                    </a:p>
                  </a:txBody>
                  <a:tcPr marL="68580" marR="68580" marT="34290" marB="34290"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City/State/Zip</a:t>
                      </a:r>
                      <a:endParaRPr lang="en-US" sz="1050" dirty="0"/>
                    </a:p>
                  </a:txBody>
                  <a:tcPr marL="68580" marR="68580" marT="34290" marB="34290"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Phone</a:t>
                      </a:r>
                      <a:endParaRPr lang="en-US" sz="1050" dirty="0"/>
                    </a:p>
                  </a:txBody>
                  <a:tcPr marL="68580" marR="68580" marT="34290" marB="34290"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Child</a:t>
                      </a:r>
                      <a:r>
                        <a:rPr lang="en-US" sz="1050" baseline="0" dirty="0" smtClean="0"/>
                        <a:t> / Adult</a:t>
                      </a:r>
                      <a:endParaRPr lang="en-US" sz="1050" dirty="0"/>
                    </a:p>
                  </a:txBody>
                  <a:tcPr marL="68580" marR="68580" marT="34290" marB="34290" anchor="ctr"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44792704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198986"/>
              </p:ext>
            </p:extLst>
          </p:nvPr>
        </p:nvGraphicFramePr>
        <p:xfrm>
          <a:off x="43505" y="5875152"/>
          <a:ext cx="7066122" cy="97866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456466">
                  <a:extLst>
                    <a:ext uri="{9D8B030D-6E8A-4147-A177-3AD203B41FA5}">
                      <a16:colId xmlns="" xmlns:a16="http://schemas.microsoft.com/office/drawing/2014/main" val="868670901"/>
                    </a:ext>
                  </a:extLst>
                </a:gridCol>
                <a:gridCol w="1885133">
                  <a:extLst>
                    <a:ext uri="{9D8B030D-6E8A-4147-A177-3AD203B41FA5}">
                      <a16:colId xmlns="" xmlns:a16="http://schemas.microsoft.com/office/drawing/2014/main" val="2701500663"/>
                    </a:ext>
                  </a:extLst>
                </a:gridCol>
                <a:gridCol w="1236353">
                  <a:extLst>
                    <a:ext uri="{9D8B030D-6E8A-4147-A177-3AD203B41FA5}">
                      <a16:colId xmlns="" xmlns:a16="http://schemas.microsoft.com/office/drawing/2014/main" val="4057982177"/>
                    </a:ext>
                  </a:extLst>
                </a:gridCol>
                <a:gridCol w="1488170">
                  <a:extLst>
                    <a:ext uri="{9D8B030D-6E8A-4147-A177-3AD203B41FA5}">
                      <a16:colId xmlns="" xmlns:a16="http://schemas.microsoft.com/office/drawing/2014/main" val="386616145"/>
                    </a:ext>
                  </a:extLst>
                </a:gridCol>
              </a:tblGrid>
              <a:tr h="489333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 Trainer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dirty="0" smtClean="0"/>
                        <a:t>Name</a:t>
                      </a:r>
                      <a:endParaRPr lang="en-US" sz="1050" dirty="0"/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Email</a:t>
                      </a:r>
                      <a:endParaRPr lang="en-US" sz="1050" dirty="0"/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CELL</a:t>
                      </a:r>
                      <a:endParaRPr lang="en-US" sz="1050" dirty="0"/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Signature</a:t>
                      </a:r>
                      <a:endParaRPr lang="en-US" sz="1050" dirty="0"/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4553532"/>
                  </a:ext>
                </a:extLst>
              </a:tr>
              <a:tr h="489333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Address</a:t>
                      </a:r>
                      <a:endParaRPr lang="en-US" sz="1050" dirty="0"/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City/State/Zip</a:t>
                      </a:r>
                      <a:endParaRPr lang="en-US" sz="1050" dirty="0"/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050" dirty="0" smtClean="0"/>
                        <a:t>Barn</a:t>
                      </a:r>
                      <a:endParaRPr lang="en-US" sz="1050" dirty="0"/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28207626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782207"/>
              </p:ext>
            </p:extLst>
          </p:nvPr>
        </p:nvGraphicFramePr>
        <p:xfrm>
          <a:off x="7159172" y="4628778"/>
          <a:ext cx="1955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2893">
                  <a:extLst>
                    <a:ext uri="{9D8B030D-6E8A-4147-A177-3AD203B41FA5}">
                      <a16:colId xmlns="" xmlns:a16="http://schemas.microsoft.com/office/drawing/2014/main" val="4172708858"/>
                    </a:ext>
                  </a:extLst>
                </a:gridCol>
                <a:gridCol w="592907">
                  <a:extLst>
                    <a:ext uri="{9D8B030D-6E8A-4147-A177-3AD203B41FA5}">
                      <a16:colId xmlns="" xmlns:a16="http://schemas.microsoft.com/office/drawing/2014/main" val="334681017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Your Show Bill – Thank You</a:t>
                      </a:r>
                      <a:endParaRPr 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261431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Show Fee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$25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96363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Classes</a:t>
                      </a:r>
                      <a:r>
                        <a:rPr lang="en-US" sz="1200" baseline="0" dirty="0" smtClean="0"/>
                        <a:t> ___@ $15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519294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Stall 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$20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395750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812646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762051925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3505" y="4628778"/>
            <a:ext cx="7039467" cy="110295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US" sz="1200" dirty="0" smtClean="0"/>
          </a:p>
          <a:p>
            <a:r>
              <a:rPr lang="en-US" sz="1200" dirty="0" smtClean="0"/>
              <a:t>Under </a:t>
            </a:r>
            <a:r>
              <a:rPr lang="en-US" sz="1200" dirty="0"/>
              <a:t>Illinois law, an equine activity sponsor or equine professional is not liable for an injury to, or death of, a participant in equine activities resulting from inherent risks of equine activities.  </a:t>
            </a:r>
          </a:p>
          <a:p>
            <a:endParaRPr lang="en-US" sz="1200" dirty="0" smtClean="0"/>
          </a:p>
          <a:p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6822869" y="417535"/>
            <a:ext cx="7560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C </a:t>
            </a:r>
            <a:r>
              <a:rPr lang="en-US" b="1" dirty="0"/>
              <a:t>/ </a:t>
            </a:r>
            <a:r>
              <a:rPr lang="en-US" b="1" dirty="0" smtClean="0"/>
              <a:t>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47875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 txBox="1">
            <a:spLocks/>
          </p:cNvSpPr>
          <p:nvPr/>
        </p:nvSpPr>
        <p:spPr>
          <a:xfrm>
            <a:off x="892630" y="179926"/>
            <a:ext cx="6455228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accent3">
                    <a:lumMod val="50000"/>
                  </a:schemeClr>
                </a:solidFill>
                <a:latin typeface="Imprint MT Shadow" panose="04020605060303030202" pitchFamily="82" charset="0"/>
              </a:rPr>
              <a:t>Classic Acres</a:t>
            </a:r>
            <a:r>
              <a:rPr lang="en-US" sz="1500" dirty="0">
                <a:solidFill>
                  <a:schemeClr val="accent3">
                    <a:lumMod val="50000"/>
                  </a:schemeClr>
                </a:solidFill>
                <a:latin typeface="Imprint MT Shadow" panose="04020605060303030202" pitchFamily="82" charset="0"/>
              </a:rPr>
              <a:t>		</a:t>
            </a:r>
            <a:br>
              <a:rPr lang="en-US" sz="1500" dirty="0">
                <a:solidFill>
                  <a:schemeClr val="accent3">
                    <a:lumMod val="50000"/>
                  </a:schemeClr>
                </a:solidFill>
                <a:latin typeface="Imprint MT Shadow" panose="04020605060303030202" pitchFamily="82" charset="0"/>
              </a:rPr>
            </a:br>
            <a:r>
              <a:rPr lang="en-US" sz="1500" dirty="0">
                <a:solidFill>
                  <a:schemeClr val="accent3">
                    <a:lumMod val="50000"/>
                  </a:schemeClr>
                </a:solidFill>
                <a:latin typeface="Imprint MT Shadow" panose="04020605060303030202" pitchFamily="82" charset="0"/>
              </a:rPr>
              <a:t>	Hunter/Jumper Show   April </a:t>
            </a:r>
            <a:r>
              <a:rPr lang="en-US" sz="1500" dirty="0" smtClean="0">
                <a:solidFill>
                  <a:schemeClr val="accent3">
                    <a:lumMod val="50000"/>
                  </a:schemeClr>
                </a:solidFill>
                <a:latin typeface="Imprint MT Shadow" panose="04020605060303030202" pitchFamily="82" charset="0"/>
              </a:rPr>
              <a:t>23, </a:t>
            </a:r>
            <a:r>
              <a:rPr lang="en-US" sz="1500" dirty="0">
                <a:solidFill>
                  <a:schemeClr val="accent3">
                    <a:lumMod val="50000"/>
                  </a:schemeClr>
                </a:solidFill>
                <a:latin typeface="Imprint MT Shadow" panose="04020605060303030202" pitchFamily="82" charset="0"/>
              </a:rPr>
              <a:t>2016</a:t>
            </a:r>
            <a:endParaRPr lang="en-US" sz="3000" dirty="0">
              <a:solidFill>
                <a:schemeClr val="accent3">
                  <a:lumMod val="50000"/>
                </a:schemeClr>
              </a:solidFill>
              <a:latin typeface="Imprint MT Shadow" panose="04020605060303030202" pitchFamily="8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849" y="-46105"/>
            <a:ext cx="1002491" cy="10024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535" y="10008"/>
            <a:ext cx="1083032" cy="79877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585853" y="84526"/>
            <a:ext cx="1230090" cy="8718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350" dirty="0"/>
              <a:t>Child/Adult</a:t>
            </a:r>
          </a:p>
        </p:txBody>
      </p:sp>
      <p:sp>
        <p:nvSpPr>
          <p:cNvPr id="8" name="Rectangle 7"/>
          <p:cNvSpPr/>
          <p:nvPr/>
        </p:nvSpPr>
        <p:spPr>
          <a:xfrm>
            <a:off x="7946567" y="84526"/>
            <a:ext cx="1110343" cy="8718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350" dirty="0"/>
              <a:t>Entry #</a:t>
            </a:r>
          </a:p>
        </p:txBody>
      </p:sp>
      <p:sp>
        <p:nvSpPr>
          <p:cNvPr id="9" name="Rectangle 8"/>
          <p:cNvSpPr/>
          <p:nvPr/>
        </p:nvSpPr>
        <p:spPr>
          <a:xfrm>
            <a:off x="5273995" y="84526"/>
            <a:ext cx="1230090" cy="8718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350" dirty="0"/>
              <a:t>Horse For Sale?</a:t>
            </a:r>
          </a:p>
        </p:txBody>
      </p:sp>
      <p:sp>
        <p:nvSpPr>
          <p:cNvPr id="10" name="Rectangle 9"/>
          <p:cNvSpPr/>
          <p:nvPr/>
        </p:nvSpPr>
        <p:spPr>
          <a:xfrm>
            <a:off x="5527468" y="417535"/>
            <a:ext cx="7560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Y / 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822869" y="417535"/>
            <a:ext cx="7560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C </a:t>
            </a:r>
            <a:r>
              <a:rPr lang="en-US" b="1" dirty="0"/>
              <a:t>/ </a:t>
            </a:r>
            <a:r>
              <a:rPr lang="en-US" b="1" dirty="0" smtClean="0"/>
              <a:t>A</a:t>
            </a:r>
            <a:endParaRPr lang="en-US" b="1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11523"/>
              </p:ext>
            </p:extLst>
          </p:nvPr>
        </p:nvGraphicFramePr>
        <p:xfrm>
          <a:off x="16850" y="1077692"/>
          <a:ext cx="5658236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951">
                  <a:extLst>
                    <a:ext uri="{9D8B030D-6E8A-4147-A177-3AD203B41FA5}">
                      <a16:colId xmlns="" xmlns:a16="http://schemas.microsoft.com/office/drawing/2014/main" val="874613414"/>
                    </a:ext>
                  </a:extLst>
                </a:gridCol>
                <a:gridCol w="656057">
                  <a:extLst>
                    <a:ext uri="{9D8B030D-6E8A-4147-A177-3AD203B41FA5}">
                      <a16:colId xmlns="" xmlns:a16="http://schemas.microsoft.com/office/drawing/2014/main" val="2177923151"/>
                    </a:ext>
                  </a:extLst>
                </a:gridCol>
                <a:gridCol w="656057">
                  <a:extLst>
                    <a:ext uri="{9D8B030D-6E8A-4147-A177-3AD203B41FA5}">
                      <a16:colId xmlns="" xmlns:a16="http://schemas.microsoft.com/office/drawing/2014/main" val="858895327"/>
                    </a:ext>
                  </a:extLst>
                </a:gridCol>
                <a:gridCol w="656057">
                  <a:extLst>
                    <a:ext uri="{9D8B030D-6E8A-4147-A177-3AD203B41FA5}">
                      <a16:colId xmlns="" xmlns:a16="http://schemas.microsoft.com/office/drawing/2014/main" val="2296405860"/>
                    </a:ext>
                  </a:extLst>
                </a:gridCol>
                <a:gridCol w="656057">
                  <a:extLst>
                    <a:ext uri="{9D8B030D-6E8A-4147-A177-3AD203B41FA5}">
                      <a16:colId xmlns="" xmlns:a16="http://schemas.microsoft.com/office/drawing/2014/main" val="3819022783"/>
                    </a:ext>
                  </a:extLst>
                </a:gridCol>
                <a:gridCol w="656057">
                  <a:extLst>
                    <a:ext uri="{9D8B030D-6E8A-4147-A177-3AD203B41FA5}">
                      <a16:colId xmlns="" xmlns:a16="http://schemas.microsoft.com/office/drawing/2014/main" val="1853800211"/>
                    </a:ext>
                  </a:extLst>
                </a:gridCol>
              </a:tblGrid>
              <a:tr h="197104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Division</a:t>
                      </a:r>
                      <a:endParaRPr lang="en-US" sz="1400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Classes </a:t>
                      </a:r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09793830"/>
                  </a:ext>
                </a:extLst>
              </a:tr>
              <a:tr h="295656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Walk/Trot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</a:t>
                      </a:r>
                      <a:r>
                        <a:rPr lang="en-US" sz="1000" dirty="0" smtClean="0"/>
                        <a:t>(Lead)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635857316"/>
                  </a:ext>
                </a:extLst>
              </a:tr>
              <a:tr h="197104"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/>
                        <a:t>Crossrails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725984885"/>
                  </a:ext>
                </a:extLst>
              </a:tr>
              <a:tr h="197104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Short Stirrup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11984159"/>
                  </a:ext>
                </a:extLst>
              </a:tr>
              <a:tr h="197104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Beginner Rider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063823557"/>
                  </a:ext>
                </a:extLst>
              </a:tr>
              <a:tr h="197104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Baby</a:t>
                      </a:r>
                      <a:r>
                        <a:rPr lang="en-US" sz="1400" baseline="0" dirty="0" smtClean="0"/>
                        <a:t> Green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812732250"/>
                  </a:ext>
                </a:extLst>
              </a:tr>
              <a:tr h="197104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Medal </a:t>
                      </a:r>
                      <a:r>
                        <a:rPr lang="en-US" sz="1400" dirty="0" err="1" smtClean="0"/>
                        <a:t>Eq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815434739"/>
                  </a:ext>
                </a:extLst>
              </a:tr>
              <a:tr h="197104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Low Hunter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558959731"/>
                  </a:ext>
                </a:extLst>
              </a:tr>
              <a:tr h="197104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Limit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31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268819987"/>
                  </a:ext>
                </a:extLst>
              </a:tr>
              <a:tr h="197104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Classic</a:t>
                      </a:r>
                      <a:r>
                        <a:rPr lang="en-US" sz="1400" baseline="0" dirty="0" smtClean="0"/>
                        <a:t> Acres Hunter Derby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540710047"/>
                  </a:ext>
                </a:extLst>
              </a:tr>
              <a:tr h="197104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Open Hunter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73603280"/>
                  </a:ext>
                </a:extLst>
              </a:tr>
              <a:tr h="197104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All Day Warm Up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258926379"/>
                  </a:ext>
                </a:extLst>
              </a:tr>
              <a:tr h="197104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Beginner</a:t>
                      </a:r>
                      <a:r>
                        <a:rPr lang="en-US" sz="1400" baseline="0" dirty="0" smtClean="0"/>
                        <a:t> Jumper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668431418"/>
                  </a:ext>
                </a:extLst>
              </a:tr>
              <a:tr h="197104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Intro/Novice Jumper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858908653"/>
                  </a:ext>
                </a:extLst>
              </a:tr>
              <a:tr h="197104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Child/Adult Jumper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49804428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04826"/>
              </p:ext>
            </p:extLst>
          </p:nvPr>
        </p:nvGraphicFramePr>
        <p:xfrm>
          <a:off x="5805714" y="1077692"/>
          <a:ext cx="3338286" cy="303212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06286">
                  <a:extLst>
                    <a:ext uri="{9D8B030D-6E8A-4147-A177-3AD203B41FA5}">
                      <a16:colId xmlns="" xmlns:a16="http://schemas.microsoft.com/office/drawing/2014/main" val="2859273417"/>
                    </a:ext>
                  </a:extLst>
                </a:gridCol>
                <a:gridCol w="2032000">
                  <a:extLst>
                    <a:ext uri="{9D8B030D-6E8A-4147-A177-3AD203B41FA5}">
                      <a16:colId xmlns="" xmlns:a16="http://schemas.microsoft.com/office/drawing/2014/main" val="2649053280"/>
                    </a:ext>
                  </a:extLst>
                </a:gridCol>
              </a:tblGrid>
              <a:tr h="433161">
                <a:tc>
                  <a:txBody>
                    <a:bodyPr/>
                    <a:lstStyle/>
                    <a:p>
                      <a:r>
                        <a:rPr lang="en-US" dirty="0" smtClean="0"/>
                        <a:t>Rider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74883805"/>
                  </a:ext>
                </a:extLst>
              </a:tr>
              <a:tr h="433161">
                <a:tc>
                  <a:txBody>
                    <a:bodyPr/>
                    <a:lstStyle/>
                    <a:p>
                      <a:r>
                        <a:rPr lang="en-US" dirty="0" smtClean="0"/>
                        <a:t>Horse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47173089"/>
                  </a:ext>
                </a:extLst>
              </a:tr>
              <a:tr h="433161">
                <a:tc>
                  <a:txBody>
                    <a:bodyPr/>
                    <a:lstStyle/>
                    <a:p>
                      <a:r>
                        <a:rPr lang="en-US" dirty="0" smtClean="0"/>
                        <a:t>Coggins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72978537"/>
                  </a:ext>
                </a:extLst>
              </a:tr>
              <a:tr h="433161">
                <a:tc>
                  <a:txBody>
                    <a:bodyPr/>
                    <a:lstStyle/>
                    <a:p>
                      <a:r>
                        <a:rPr lang="en-US" dirty="0" smtClean="0"/>
                        <a:t>Rider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47373277"/>
                  </a:ext>
                </a:extLst>
              </a:tr>
              <a:tr h="433161">
                <a:tc>
                  <a:txBody>
                    <a:bodyPr/>
                    <a:lstStyle/>
                    <a:p>
                      <a:r>
                        <a:rPr lang="en-US" dirty="0" smtClean="0"/>
                        <a:t>Trainer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89957304"/>
                  </a:ext>
                </a:extLst>
              </a:tr>
              <a:tr h="433161">
                <a:tc>
                  <a:txBody>
                    <a:bodyPr/>
                    <a:lstStyle/>
                    <a:p>
                      <a:r>
                        <a:rPr lang="en-US" dirty="0" smtClean="0"/>
                        <a:t>Trainer Cell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44507542"/>
                  </a:ext>
                </a:extLst>
              </a:tr>
              <a:tr h="433161">
                <a:tc>
                  <a:txBody>
                    <a:bodyPr/>
                    <a:lstStyle/>
                    <a:p>
                      <a:r>
                        <a:rPr lang="en-US" dirty="0" smtClean="0"/>
                        <a:t>Email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34702138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578361"/>
              </p:ext>
            </p:extLst>
          </p:nvPr>
        </p:nvGraphicFramePr>
        <p:xfrm>
          <a:off x="5805714" y="4231128"/>
          <a:ext cx="3338286" cy="2560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06172">
                  <a:extLst>
                    <a:ext uri="{9D8B030D-6E8A-4147-A177-3AD203B41FA5}">
                      <a16:colId xmlns="" xmlns:a16="http://schemas.microsoft.com/office/drawing/2014/main" val="2859273417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649053280"/>
                    </a:ext>
                  </a:extLst>
                </a:gridCol>
              </a:tblGrid>
              <a:tr h="359716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Your</a:t>
                      </a:r>
                      <a:r>
                        <a:rPr lang="en-US" baseline="0" dirty="0" smtClean="0"/>
                        <a:t> Show Bill – Thank You!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74883805"/>
                  </a:ext>
                </a:extLst>
              </a:tr>
              <a:tr h="359716">
                <a:tc>
                  <a:txBody>
                    <a:bodyPr/>
                    <a:lstStyle/>
                    <a:p>
                      <a:r>
                        <a:rPr lang="en-US" dirty="0" smtClean="0"/>
                        <a:t>___Classes</a:t>
                      </a:r>
                      <a:r>
                        <a:rPr lang="en-US" baseline="0" dirty="0" smtClean="0"/>
                        <a:t> @ $15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47173089"/>
                  </a:ext>
                </a:extLst>
              </a:tr>
              <a:tr h="359716">
                <a:tc>
                  <a:txBody>
                    <a:bodyPr/>
                    <a:lstStyle/>
                    <a:p>
                      <a:r>
                        <a:rPr lang="en-US" dirty="0" smtClean="0"/>
                        <a:t>Derby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72978537"/>
                  </a:ext>
                </a:extLst>
              </a:tr>
              <a:tr h="359716">
                <a:tc>
                  <a:txBody>
                    <a:bodyPr/>
                    <a:lstStyle/>
                    <a:p>
                      <a:r>
                        <a:rPr lang="en-US" dirty="0" smtClean="0"/>
                        <a:t>Office fee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47373277"/>
                  </a:ext>
                </a:extLst>
              </a:tr>
              <a:tr h="359716">
                <a:tc>
                  <a:txBody>
                    <a:bodyPr/>
                    <a:lstStyle/>
                    <a:p>
                      <a:r>
                        <a:rPr lang="en-US" dirty="0" smtClean="0"/>
                        <a:t>Stall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$20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89957304"/>
                  </a:ext>
                </a:extLst>
              </a:tr>
              <a:tr h="35971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Etc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44507542"/>
                  </a:ext>
                </a:extLst>
              </a:tr>
              <a:tr h="359716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34702138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6849" y="5704526"/>
            <a:ext cx="5658237" cy="110295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US" sz="1200" dirty="0" smtClean="0"/>
          </a:p>
          <a:p>
            <a:r>
              <a:rPr lang="en-US" sz="1200" dirty="0" smtClean="0"/>
              <a:t>Under </a:t>
            </a:r>
            <a:r>
              <a:rPr lang="en-US" sz="1200" dirty="0"/>
              <a:t>Illinois law, an equine activity sponsor or equine professional is not liable for an injury to, or death of, a participant in equine activities resulting from inherent risks of equine activities.  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63658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94969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</TotalTime>
  <Words>289</Words>
  <Application>Microsoft Office PowerPoint</Application>
  <PresentationFormat>Letter Paper (8.5x11 in)</PresentationFormat>
  <Paragraphs>138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Classic Acres</dc:title>
  <dc:creator>Allison Edwards</dc:creator>
  <cp:lastModifiedBy>Debi's Laptop</cp:lastModifiedBy>
  <cp:revision>25</cp:revision>
  <cp:lastPrinted>2016-01-04T04:20:28Z</cp:lastPrinted>
  <dcterms:created xsi:type="dcterms:W3CDTF">2016-01-04T02:17:01Z</dcterms:created>
  <dcterms:modified xsi:type="dcterms:W3CDTF">2016-01-29T14:38:49Z</dcterms:modified>
</cp:coreProperties>
</file>